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2" r:id="rId4"/>
    <p:sldId id="257" r:id="rId5"/>
    <p:sldId id="260" r:id="rId6"/>
    <p:sldId id="258" r:id="rId7"/>
    <p:sldId id="259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FA0"/>
    <a:srgbClr val="8E8E90"/>
    <a:srgbClr val="9C9C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6"/>
    <p:restoredTop sz="91162"/>
  </p:normalViewPr>
  <p:slideViewPr>
    <p:cSldViewPr snapToGrid="0" snapToObjects="1">
      <p:cViewPr varScale="1">
        <p:scale>
          <a:sx n="98" d="100"/>
          <a:sy n="9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931A0-F905-6345-ACBE-C0453EBF6B6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948BA-BC2B-3147-A8CF-353FF8454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34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nyti.ms</a:t>
            </a:r>
            <a:r>
              <a:rPr lang="en-US" dirty="0" smtClean="0"/>
              <a:t>/1Rs9491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948BA-BC2B-3147-A8CF-353FF84549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0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to </a:t>
            </a:r>
            <a:r>
              <a:rPr lang="en-US" dirty="0" smtClean="0"/>
              <a:t>http://</a:t>
            </a:r>
            <a:r>
              <a:rPr lang="en-US" dirty="0" err="1" smtClean="0"/>
              <a:t>timflew.com</a:t>
            </a:r>
            <a:r>
              <a:rPr lang="en-US" dirty="0" smtClean="0"/>
              <a:t>/</a:t>
            </a:r>
            <a:r>
              <a:rPr lang="en-US" dirty="0" err="1" smtClean="0"/>
              <a:t>side_projects</a:t>
            </a:r>
            <a:r>
              <a:rPr lang="en-US" dirty="0" smtClean="0"/>
              <a:t>/</a:t>
            </a:r>
            <a:r>
              <a:rPr lang="en-US" dirty="0" err="1" smtClean="0"/>
              <a:t>stereotype_map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948BA-BC2B-3147-A8CF-353FF84549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0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5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0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9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94958-0EDC-884D-953A-9925CE3CA66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59F3D-F439-C746-B87E-45A852BB5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0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44877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Who matters? </a:t>
            </a:r>
            <a:r>
              <a:rPr lang="en-US" sz="66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/>
            </a:r>
            <a:br>
              <a:rPr lang="en-US" sz="66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</a:br>
            <a:r>
              <a:rPr lang="en-US" sz="4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Measuring Americans’ expectations about </a:t>
            </a:r>
            <a:br>
              <a:rPr lang="en-US" sz="4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</a:br>
            <a:r>
              <a:rPr lang="en-US" sz="4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real-world disasters</a:t>
            </a:r>
            <a:endParaRPr lang="en-US" sz="44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69954"/>
            <a:ext cx="9144000" cy="1655762"/>
          </a:xfrm>
        </p:spPr>
        <p:txBody>
          <a:bodyPr/>
          <a:lstStyle/>
          <a:p>
            <a:r>
              <a:rPr lang="en-US" dirty="0" smtClean="0"/>
              <a:t>Tim Lew, Drew Walker, &amp; Ed </a:t>
            </a:r>
            <a:r>
              <a:rPr lang="en-US" dirty="0" err="1" smtClean="0"/>
              <a:t>Vul</a:t>
            </a:r>
            <a:endParaRPr lang="en-US" dirty="0" smtClean="0"/>
          </a:p>
          <a:p>
            <a:r>
              <a:rPr lang="en-US" dirty="0" smtClean="0"/>
              <a:t>GTS 4/25/2016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15" y="3608614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0"/>
            <a:ext cx="6178731" cy="28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15" y="3608614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0"/>
            <a:ext cx="6178731" cy="2838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99" y="0"/>
            <a:ext cx="3831899" cy="263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182" y="2934060"/>
            <a:ext cx="4104252" cy="39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2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876"/>
            <a:ext cx="8191500" cy="603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6483" y="1900854"/>
            <a:ext cx="38655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1. Who </a:t>
            </a:r>
            <a:r>
              <a:rPr lang="en-US" sz="2800" dirty="0">
                <a:latin typeface="Abadi MT Condensed Light" charset="0"/>
                <a:ea typeface="Abadi MT Condensed Light" charset="0"/>
                <a:cs typeface="Abadi MT Condensed Light" charset="0"/>
              </a:rPr>
              <a:t>wrote the post?</a:t>
            </a:r>
          </a:p>
          <a:p>
            <a:endParaRPr lang="en-US" sz="2800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2. Where </a:t>
            </a:r>
            <a:r>
              <a:rPr lang="en-US" sz="2800" dirty="0">
                <a:latin typeface="Abadi MT Condensed Light" charset="0"/>
                <a:ea typeface="Abadi MT Condensed Light" charset="0"/>
                <a:cs typeface="Abadi MT Condensed Light" charset="0"/>
              </a:rPr>
              <a:t>did the earthquake strike</a:t>
            </a:r>
            <a:r>
              <a:rPr lang="en-US" sz="28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?</a:t>
            </a:r>
          </a:p>
          <a:p>
            <a:endParaRPr lang="en-US" sz="2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2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3. How </a:t>
            </a:r>
            <a:r>
              <a:rPr lang="en-US" sz="2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many casualties were there?</a:t>
            </a:r>
          </a:p>
        </p:txBody>
      </p:sp>
      <p:sp>
        <p:nvSpPr>
          <p:cNvPr id="8" name="Rectangle 7"/>
          <p:cNvSpPr/>
          <p:nvPr/>
        </p:nvSpPr>
        <p:spPr>
          <a:xfrm>
            <a:off x="6244046" y="4075611"/>
            <a:ext cx="431074" cy="35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68120" y="4034190"/>
            <a:ext cx="765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9F9FA0"/>
                </a:solidFill>
                <a:latin typeface="Times" charset="0"/>
                <a:ea typeface="Times" charset="0"/>
                <a:cs typeface="Times" charset="0"/>
              </a:rPr>
              <a:t>261</a:t>
            </a:r>
            <a:endParaRPr lang="en-US" sz="2200" b="1" dirty="0">
              <a:solidFill>
                <a:srgbClr val="9F9FA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499"/>
            <a:ext cx="12192000" cy="55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3281" y="150319"/>
            <a:ext cx="5773782" cy="437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53" y="0"/>
            <a:ext cx="9001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67"/>
            <a:ext cx="12192000" cy="5616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79131" y="6315711"/>
            <a:ext cx="28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smtClean="0">
                <a:latin typeface="Abadi MT Condensed Light" charset="0"/>
                <a:ea typeface="Abadi MT Condensed Light" charset="0"/>
                <a:cs typeface="Abadi MT Condensed Light" charset="0"/>
              </a:rPr>
              <a:t>*Incorrect trials</a:t>
            </a:r>
            <a:endParaRPr lang="en-US" sz="2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9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191"/>
          <a:stretch/>
        </p:blipFill>
        <p:spPr>
          <a:xfrm>
            <a:off x="714103" y="91441"/>
            <a:ext cx="10763794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1306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Impact" charset="0"/>
                <a:ea typeface="Impact" charset="0"/>
                <a:cs typeface="Impact" charset="0"/>
              </a:rPr>
              <a:t>Systematic differences in disasters Americans care about</a:t>
            </a:r>
            <a:endParaRPr lang="en-US" sz="3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120641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Impact" charset="0"/>
                <a:ea typeface="Impact" charset="0"/>
                <a:cs typeface="Impact" charset="0"/>
              </a:rPr>
              <a:t>Next: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Impact" charset="0"/>
                <a:ea typeface="Impact" charset="0"/>
                <a:cs typeface="Impact" charset="0"/>
              </a:rPr>
              <a:t>Identify what variables predict Americans’ expectations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Impact" charset="0"/>
                <a:ea typeface="Impact" charset="0"/>
                <a:cs typeface="Impact" charset="0"/>
              </a:rPr>
              <a:t>Generalize to other disasters</a:t>
            </a:r>
            <a:endParaRPr lang="en-US" sz="32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0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72</Words>
  <Application>Microsoft Macintosh PowerPoint</Application>
  <PresentationFormat>Widescreen</PresentationFormat>
  <Paragraphs>18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Abadi MT Condensed Extra Bold</vt:lpstr>
      <vt:lpstr>Abadi MT Condensed Light</vt:lpstr>
      <vt:lpstr>Calibri</vt:lpstr>
      <vt:lpstr>Calibri Light</vt:lpstr>
      <vt:lpstr>Impact</vt:lpstr>
      <vt:lpstr>Times</vt:lpstr>
      <vt:lpstr>Arial</vt:lpstr>
      <vt:lpstr>Office Theme</vt:lpstr>
      <vt:lpstr>Who matters?  Measuring Americans’ expectations about  real-world disasters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2016-04-25T19:39:15Z</dcterms:created>
  <dcterms:modified xsi:type="dcterms:W3CDTF">2016-04-27T00:52:42Z</dcterms:modified>
</cp:coreProperties>
</file>